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40C60E-5A13-4B3C-B09C-42C524848D57}" v="8" dt="2023-08-24T15:44:45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894" y="-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Quinlan" userId="88160da9-880b-43b0-b46e-c23b751879d2" providerId="ADAL" clId="{C240C60E-5A13-4B3C-B09C-42C524848D57}"/>
    <pc:docChg chg="custSel addSld modSld">
      <pc:chgData name="Kevin Quinlan" userId="88160da9-880b-43b0-b46e-c23b751879d2" providerId="ADAL" clId="{C240C60E-5A13-4B3C-B09C-42C524848D57}" dt="2023-08-24T15:46:44.922" v="1839" actId="20577"/>
      <pc:docMkLst>
        <pc:docMk/>
      </pc:docMkLst>
      <pc:sldChg chg="modSp mod">
        <pc:chgData name="Kevin Quinlan" userId="88160da9-880b-43b0-b46e-c23b751879d2" providerId="ADAL" clId="{C240C60E-5A13-4B3C-B09C-42C524848D57}" dt="2023-08-24T12:40:07.232" v="1562" actId="1076"/>
        <pc:sldMkLst>
          <pc:docMk/>
          <pc:sldMk cId="439373437" sldId="256"/>
        </pc:sldMkLst>
        <pc:spChg chg="mod">
          <ac:chgData name="Kevin Quinlan" userId="88160da9-880b-43b0-b46e-c23b751879d2" providerId="ADAL" clId="{C240C60E-5A13-4B3C-B09C-42C524848D57}" dt="2023-08-24T12:39:05.220" v="1524" actId="20577"/>
          <ac:spMkLst>
            <pc:docMk/>
            <pc:sldMk cId="439373437" sldId="256"/>
            <ac:spMk id="2" creationId="{EA8B9AC1-13F0-15F3-92DB-16F8E9F4A022}"/>
          </ac:spMkLst>
        </pc:spChg>
        <pc:spChg chg="mod">
          <ac:chgData name="Kevin Quinlan" userId="88160da9-880b-43b0-b46e-c23b751879d2" providerId="ADAL" clId="{C240C60E-5A13-4B3C-B09C-42C524848D57}" dt="2023-08-24T12:40:07.232" v="1562" actId="1076"/>
          <ac:spMkLst>
            <pc:docMk/>
            <pc:sldMk cId="439373437" sldId="256"/>
            <ac:spMk id="8" creationId="{ADE9FA18-BA0A-81A5-8025-BC589360CB6B}"/>
          </ac:spMkLst>
        </pc:spChg>
        <pc:spChg chg="mod">
          <ac:chgData name="Kevin Quinlan" userId="88160da9-880b-43b0-b46e-c23b751879d2" providerId="ADAL" clId="{C240C60E-5A13-4B3C-B09C-42C524848D57}" dt="2023-08-24T12:39:57.979" v="1558" actId="1076"/>
          <ac:spMkLst>
            <pc:docMk/>
            <pc:sldMk cId="439373437" sldId="256"/>
            <ac:spMk id="11" creationId="{F908EBD3-5DDA-7845-C168-F1F4D76C9702}"/>
          </ac:spMkLst>
        </pc:spChg>
        <pc:grpChg chg="mod">
          <ac:chgData name="Kevin Quinlan" userId="88160da9-880b-43b0-b46e-c23b751879d2" providerId="ADAL" clId="{C240C60E-5A13-4B3C-B09C-42C524848D57}" dt="2023-08-24T12:38:56.745" v="1520" actId="1076"/>
          <ac:grpSpMkLst>
            <pc:docMk/>
            <pc:sldMk cId="439373437" sldId="256"/>
            <ac:grpSpMk id="12" creationId="{983FBC9E-190B-C411-C25F-A2D82D4A190D}"/>
          </ac:grpSpMkLst>
        </pc:grpChg>
        <pc:picChg chg="mod">
          <ac:chgData name="Kevin Quinlan" userId="88160da9-880b-43b0-b46e-c23b751879d2" providerId="ADAL" clId="{C240C60E-5A13-4B3C-B09C-42C524848D57}" dt="2023-08-24T12:40:03.723" v="1561" actId="1076"/>
          <ac:picMkLst>
            <pc:docMk/>
            <pc:sldMk cId="439373437" sldId="256"/>
            <ac:picMk id="4" creationId="{2C29EC17-2339-209D-80BB-A8DA21A44C7E}"/>
          </ac:picMkLst>
        </pc:picChg>
        <pc:picChg chg="mod">
          <ac:chgData name="Kevin Quinlan" userId="88160da9-880b-43b0-b46e-c23b751879d2" providerId="ADAL" clId="{C240C60E-5A13-4B3C-B09C-42C524848D57}" dt="2023-08-23T13:36:09.606" v="143" actId="14100"/>
          <ac:picMkLst>
            <pc:docMk/>
            <pc:sldMk cId="439373437" sldId="256"/>
            <ac:picMk id="7" creationId="{18288B3C-D119-A276-6C70-A932F6D84010}"/>
          </ac:picMkLst>
        </pc:picChg>
        <pc:picChg chg="mod">
          <ac:chgData name="Kevin Quinlan" userId="88160da9-880b-43b0-b46e-c23b751879d2" providerId="ADAL" clId="{C240C60E-5A13-4B3C-B09C-42C524848D57}" dt="2023-08-24T12:39:20.660" v="1526" actId="1076"/>
          <ac:picMkLst>
            <pc:docMk/>
            <pc:sldMk cId="439373437" sldId="256"/>
            <ac:picMk id="15" creationId="{4F33B9AE-DF7C-9DD1-0E6A-2F038FFF6B56}"/>
          </ac:picMkLst>
        </pc:picChg>
      </pc:sldChg>
      <pc:sldChg chg="addSp modSp new mod">
        <pc:chgData name="Kevin Quinlan" userId="88160da9-880b-43b0-b46e-c23b751879d2" providerId="ADAL" clId="{C240C60E-5A13-4B3C-B09C-42C524848D57}" dt="2023-08-24T15:46:44.922" v="1839" actId="20577"/>
        <pc:sldMkLst>
          <pc:docMk/>
          <pc:sldMk cId="671590075" sldId="257"/>
        </pc:sldMkLst>
        <pc:spChg chg="add mod">
          <ac:chgData name="Kevin Quinlan" userId="88160da9-880b-43b0-b46e-c23b751879d2" providerId="ADAL" clId="{C240C60E-5A13-4B3C-B09C-42C524848D57}" dt="2023-08-24T12:09:49.812" v="1355" actId="1076"/>
          <ac:spMkLst>
            <pc:docMk/>
            <pc:sldMk cId="671590075" sldId="257"/>
            <ac:spMk id="2" creationId="{F7640F1D-B440-B12B-124B-2008BD2FCEA4}"/>
          </ac:spMkLst>
        </pc:spChg>
        <pc:spChg chg="add mod">
          <ac:chgData name="Kevin Quinlan" userId="88160da9-880b-43b0-b46e-c23b751879d2" providerId="ADAL" clId="{C240C60E-5A13-4B3C-B09C-42C524848D57}" dt="2023-08-24T15:46:44.922" v="1839" actId="20577"/>
          <ac:spMkLst>
            <pc:docMk/>
            <pc:sldMk cId="671590075" sldId="257"/>
            <ac:spMk id="3" creationId="{9866CEB2-CA91-2C8D-9507-23FEB7D030A4}"/>
          </ac:spMkLst>
        </pc:spChg>
        <pc:spChg chg="add mod">
          <ac:chgData name="Kevin Quinlan" userId="88160da9-880b-43b0-b46e-c23b751879d2" providerId="ADAL" clId="{C240C60E-5A13-4B3C-B09C-42C524848D57}" dt="2023-08-24T15:45:22.339" v="1828" actId="20577"/>
          <ac:spMkLst>
            <pc:docMk/>
            <pc:sldMk cId="671590075" sldId="257"/>
            <ac:spMk id="4" creationId="{8E425072-C2EB-C161-696A-0C8EEE91563F}"/>
          </ac:spMkLst>
        </pc:spChg>
        <pc:spChg chg="add mod">
          <ac:chgData name="Kevin Quinlan" userId="88160da9-880b-43b0-b46e-c23b751879d2" providerId="ADAL" clId="{C240C60E-5A13-4B3C-B09C-42C524848D57}" dt="2023-08-24T13:40:30.980" v="1619" actId="1076"/>
          <ac:spMkLst>
            <pc:docMk/>
            <pc:sldMk cId="671590075" sldId="257"/>
            <ac:spMk id="5" creationId="{7160A36F-0BC8-CE9E-48A5-80721628F78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904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18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8553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126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538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0140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074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199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5509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132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116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521AA-2A91-403D-9C41-F58229D0B0D2}" type="datetimeFigureOut">
              <a:rPr lang="en-IE" smtClean="0"/>
              <a:t>17/10/2023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59C3-38B1-414C-8C7D-1E4639EF1CF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844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hyperlink" Target="https://wilkinstowntsc.ie/about-us/contact-u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itsplainsailing.com/org/ts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316985E-8DED-DF20-365A-86CD666B4802}"/>
              </a:ext>
            </a:extLst>
          </p:cNvPr>
          <p:cNvSpPr txBox="1"/>
          <p:nvPr/>
        </p:nvSpPr>
        <p:spPr>
          <a:xfrm>
            <a:off x="0" y="1878681"/>
            <a:ext cx="6838627" cy="15696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Amasis MT Pro Black" panose="020F0502020204030204" pitchFamily="18" charset="0"/>
              </a:rPr>
              <a:t>Worth Training for a </a:t>
            </a:r>
            <a:r>
              <a:rPr lang="en-US" sz="4800" b="1" u="sng" dirty="0">
                <a:solidFill>
                  <a:srgbClr val="0070C0"/>
                </a:solidFill>
                <a:latin typeface="Amasis MT Pro Black" panose="020F0502020204030204" pitchFamily="18" charset="0"/>
              </a:rPr>
              <a:t>TOP GUN</a:t>
            </a:r>
            <a:endParaRPr lang="en-IE" sz="3600" b="1" u="sng" dirty="0">
              <a:solidFill>
                <a:srgbClr val="0070C0"/>
              </a:solidFill>
              <a:latin typeface="Amasis MT Pro Black" panose="020F0502020204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08EBD3-5DDA-7845-C168-F1F4D76C9702}"/>
              </a:ext>
            </a:extLst>
          </p:cNvPr>
          <p:cNvSpPr txBox="1"/>
          <p:nvPr/>
        </p:nvSpPr>
        <p:spPr>
          <a:xfrm>
            <a:off x="419004" y="8132869"/>
            <a:ext cx="9060989" cy="36625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IPC Team Competition: </a:t>
            </a:r>
            <a:r>
              <a:rPr lang="en-US" sz="2400" b="1" dirty="0"/>
              <a:t>- 4 Member Team to be submitted to </a:t>
            </a:r>
            <a:r>
              <a:rPr lang="en-US" sz="2400" dirty="0">
                <a:hlinkClick r:id="rId2"/>
              </a:rPr>
              <a:t>Contact Us – </a:t>
            </a:r>
            <a:r>
              <a:rPr lang="en-US" sz="2400" dirty="0" err="1">
                <a:hlinkClick r:id="rId2"/>
              </a:rPr>
              <a:t>Wilkinstown</a:t>
            </a:r>
            <a:r>
              <a:rPr lang="en-US" sz="2400" dirty="0">
                <a:hlinkClick r:id="rId2"/>
              </a:rPr>
              <a:t> Target Shooting Club (wilkinstowntsc.ie)</a:t>
            </a:r>
            <a:endParaRPr lang="en-US" sz="2400" dirty="0"/>
          </a:p>
          <a:p>
            <a:endParaRPr lang="en-US" sz="2400" dirty="0"/>
          </a:p>
          <a:p>
            <a:r>
              <a:rPr lang="en-US" sz="2800" b="1" dirty="0"/>
              <a:t>3 Best scores taken over the 4 competitions </a:t>
            </a:r>
          </a:p>
          <a:p>
            <a:r>
              <a:rPr lang="en-US" sz="1600" b="1" dirty="0"/>
              <a:t>(Select day &amp; time that suits you)</a:t>
            </a:r>
          </a:p>
          <a:p>
            <a:endParaRPr lang="en-US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    20</a:t>
            </a:r>
            <a:r>
              <a:rPr lang="en-US" sz="2000" b="1" baseline="30000" dirty="0"/>
              <a:t>th</a:t>
            </a:r>
            <a:r>
              <a:rPr lang="en-US" sz="2000" b="1" dirty="0"/>
              <a:t> – 22</a:t>
            </a:r>
            <a:r>
              <a:rPr lang="en-US" sz="2000" b="1" baseline="30000" dirty="0"/>
              <a:t>nd</a:t>
            </a:r>
            <a:r>
              <a:rPr lang="en-US" sz="2000" b="1" dirty="0"/>
              <a:t> October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b="1" dirty="0"/>
              <a:t>17</a:t>
            </a:r>
            <a:r>
              <a:rPr lang="en-US" sz="2000" b="1" baseline="30000" dirty="0"/>
              <a:t>th</a:t>
            </a:r>
            <a:r>
              <a:rPr lang="en-US" sz="2000" b="1" dirty="0"/>
              <a:t> – 19</a:t>
            </a:r>
            <a:r>
              <a:rPr lang="en-US" sz="2000" b="1" baseline="30000" dirty="0"/>
              <a:t>th</a:t>
            </a:r>
            <a:r>
              <a:rPr lang="en-US" sz="2000" b="1" dirty="0"/>
              <a:t> November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b="1" dirty="0"/>
              <a:t>8</a:t>
            </a:r>
            <a:r>
              <a:rPr lang="en-US" sz="2000" b="1" baseline="30000" dirty="0"/>
              <a:t>th</a:t>
            </a:r>
            <a:r>
              <a:rPr lang="en-US" sz="2000" b="1" dirty="0"/>
              <a:t> – 10</a:t>
            </a:r>
            <a:r>
              <a:rPr lang="en-US" sz="2000" b="1" baseline="30000" dirty="0"/>
              <a:t>th</a:t>
            </a:r>
            <a:r>
              <a:rPr lang="en-US" sz="2000" b="1" dirty="0"/>
              <a:t> December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b="1" dirty="0"/>
              <a:t>26</a:t>
            </a:r>
            <a:r>
              <a:rPr lang="en-US" sz="2000" b="1" baseline="30000" dirty="0"/>
              <a:t>th</a:t>
            </a:r>
            <a:r>
              <a:rPr lang="en-US" sz="2000" b="1" dirty="0"/>
              <a:t> – 28</a:t>
            </a:r>
            <a:r>
              <a:rPr lang="en-US" sz="2000" b="1" baseline="30000" dirty="0"/>
              <a:t>th</a:t>
            </a:r>
            <a:r>
              <a:rPr lang="en-US" sz="2000" b="1" dirty="0"/>
              <a:t> January</a:t>
            </a:r>
          </a:p>
          <a:p>
            <a:endParaRPr lang="en-US" sz="1600" b="1" dirty="0"/>
          </a:p>
        </p:txBody>
      </p:sp>
      <p:pic>
        <p:nvPicPr>
          <p:cNvPr id="4" name="Picture 3" descr="A qr code with black dots&#10;&#10;Description automatically generated">
            <a:extLst>
              <a:ext uri="{FF2B5EF4-FFF2-40B4-BE49-F238E27FC236}">
                <a16:creationId xmlns:a16="http://schemas.microsoft.com/office/drawing/2014/main" id="{2C29EC17-2339-209D-80BB-A8DA21A44C7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653" y="11111786"/>
            <a:ext cx="1367248" cy="13672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E9FA18-BA0A-81A5-8025-BC589360CB6B}"/>
              </a:ext>
            </a:extLst>
          </p:cNvPr>
          <p:cNvSpPr txBox="1"/>
          <p:nvPr/>
        </p:nvSpPr>
        <p:spPr>
          <a:xfrm>
            <a:off x="1061634" y="11591163"/>
            <a:ext cx="69152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2400" b="1" dirty="0"/>
              <a:t>Enter here: </a:t>
            </a:r>
            <a:r>
              <a:rPr lang="en-IE" sz="2400" b="1" dirty="0">
                <a:hlinkClick r:id="rId4"/>
              </a:rPr>
              <a:t>https://www.itsplainsailing.com/org/tsi</a:t>
            </a:r>
            <a:endParaRPr lang="en-IE" sz="2400" b="1" dirty="0"/>
          </a:p>
          <a:p>
            <a:r>
              <a:rPr lang="en-IE" sz="2400" b="1" dirty="0"/>
              <a:t>					T&amp;C on </a:t>
            </a:r>
            <a:r>
              <a:rPr lang="en-IE" sz="2400" b="1" dirty="0" err="1"/>
              <a:t>itsplainsailing</a:t>
            </a:r>
            <a:endParaRPr lang="en-IE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8140C6-31C8-3A8F-B876-911EAC471010}"/>
              </a:ext>
            </a:extLst>
          </p:cNvPr>
          <p:cNvSpPr txBox="1"/>
          <p:nvPr/>
        </p:nvSpPr>
        <p:spPr>
          <a:xfrm>
            <a:off x="650929" y="379440"/>
            <a:ext cx="84000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chemeClr val="accent2">
                    <a:lumMod val="50000"/>
                  </a:schemeClr>
                </a:solidFill>
                <a:latin typeface="Sabon Next LT" panose="02000500000000000000" pitchFamily="2" charset="0"/>
                <a:cs typeface="Sabon Next LT" panose="02000500000000000000" pitchFamily="2" charset="0"/>
              </a:rPr>
              <a:t>WTSC Celebrating </a:t>
            </a:r>
            <a:r>
              <a:rPr lang="en-US" sz="6000" b="1" i="1" dirty="0">
                <a:solidFill>
                  <a:schemeClr val="accent2">
                    <a:lumMod val="50000"/>
                  </a:schemeClr>
                </a:solidFill>
                <a:latin typeface="Sabon Next LT" panose="02000500000000000000" pitchFamily="2" charset="0"/>
                <a:cs typeface="Sabon Next LT" panose="02000500000000000000" pitchFamily="2" charset="0"/>
              </a:rPr>
              <a:t>30</a:t>
            </a:r>
            <a:r>
              <a:rPr lang="en-US" sz="4800" b="1" i="1" dirty="0">
                <a:solidFill>
                  <a:schemeClr val="accent2">
                    <a:lumMod val="50000"/>
                  </a:schemeClr>
                </a:solidFill>
                <a:latin typeface="Sabon Next LT" panose="02000500000000000000" pitchFamily="2" charset="0"/>
                <a:cs typeface="Sabon Next LT" panose="02000500000000000000" pitchFamily="2" charset="0"/>
              </a:rPr>
              <a:t> years</a:t>
            </a:r>
            <a:endParaRPr lang="en-IE" sz="4800" i="1" dirty="0">
              <a:solidFill>
                <a:schemeClr val="accent2">
                  <a:lumMod val="50000"/>
                </a:schemeClr>
              </a:solidFill>
              <a:latin typeface="Sabon Next LT" panose="02000500000000000000" pitchFamily="2" charset="0"/>
              <a:cs typeface="Sabon Next LT" panose="02000500000000000000" pitchFamily="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83FBC9E-190B-C411-C25F-A2D82D4A190D}"/>
              </a:ext>
            </a:extLst>
          </p:cNvPr>
          <p:cNvGrpSpPr/>
          <p:nvPr/>
        </p:nvGrpSpPr>
        <p:grpSpPr>
          <a:xfrm>
            <a:off x="71034" y="3239222"/>
            <a:ext cx="8365794" cy="4893647"/>
            <a:chOff x="137662" y="3776292"/>
            <a:chExt cx="8365794" cy="479953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A8B9AC1-13F0-15F3-92DB-16F8E9F4A022}"/>
                </a:ext>
              </a:extLst>
            </p:cNvPr>
            <p:cNvSpPr txBox="1"/>
            <p:nvPr/>
          </p:nvSpPr>
          <p:spPr>
            <a:xfrm>
              <a:off x="137662" y="3776292"/>
              <a:ext cx="8365794" cy="479953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Competition Categories &amp; Overall Prizes</a:t>
              </a:r>
            </a:p>
            <a:p>
              <a:pPr algn="ctr"/>
              <a:r>
                <a:rPr lang="en-US" sz="2400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Medals awarded for Monthly Winners</a:t>
              </a:r>
            </a:p>
            <a:p>
              <a:pPr algn="ctr"/>
              <a:endParaRPr lang="en-US" sz="2400" b="1" u="sng" dirty="0">
                <a:solidFill>
                  <a:srgbClr val="0070C0"/>
                </a:solidFill>
                <a:latin typeface="Imprint MT Shadow" panose="04020605060303030202" pitchFamily="82" charset="0"/>
              </a:endParaRP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Non IPC Members - €150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IPC Over 15’s unassisted – Air Pistol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IPC Under 15’s unassisted – Air Pistol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Assisted – Trophy &amp; Voucher for lessons x 5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Raffle: IPC members who take part in minimum 3 events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IPC Branch Team unassisted – Air Pistol for PC </a:t>
              </a: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Branch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Pistol - 60 shot under TSI competition rules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Rifle </a:t>
              </a: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- 60 shot under TSI competition </a:t>
              </a: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rules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Assisted </a:t>
              </a: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Rifle – 20 shot Individual Competition</a:t>
              </a:r>
            </a:p>
            <a:p>
              <a:pPr marL="857250" indent="-8572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600" b="1" dirty="0" smtClean="0">
                  <a:solidFill>
                    <a:srgbClr val="0070C0"/>
                  </a:solidFill>
                  <a:latin typeface="Imprint MT Shadow" panose="04020605060303030202" pitchFamily="82" charset="0"/>
                </a:rPr>
                <a:t>Schools Individual Competition – 20 shot</a:t>
              </a:r>
              <a:endParaRPr lang="en-US" sz="1600" b="1" dirty="0">
                <a:solidFill>
                  <a:srgbClr val="0070C0"/>
                </a:solidFill>
                <a:latin typeface="Imprint MT Shadow" panose="04020605060303030202" pitchFamily="82" charset="0"/>
              </a:endParaRP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E50ECE09-906A-18A0-222D-71B401E4FB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380323">
              <a:off x="4607168" y="5500175"/>
              <a:ext cx="596450" cy="246786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D1ABBB9-DC03-B6F2-245F-C667C918AC6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4225" y="6141411"/>
              <a:ext cx="314844" cy="364866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A92F0D44-2573-C8B0-69AB-65FA1877C80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524041" y="5111091"/>
              <a:ext cx="209999" cy="212956"/>
            </a:xfrm>
            <a:prstGeom prst="rect">
              <a:avLst/>
            </a:prstGeom>
          </p:spPr>
        </p:pic>
      </p:grpSp>
      <p:pic>
        <p:nvPicPr>
          <p:cNvPr id="5" name="Picture 4" descr="A logo with arrows and guns&#10;&#10;Description automatically generated">
            <a:extLst>
              <a:ext uri="{FF2B5EF4-FFF2-40B4-BE49-F238E27FC236}">
                <a16:creationId xmlns:a16="http://schemas.microsoft.com/office/drawing/2014/main" id="{3E0CD148-02BC-2BF0-CD81-619B9CDF208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627" y="1282043"/>
            <a:ext cx="2555419" cy="254903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50ECE09-906A-18A0-222D-71B401E4FB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380323">
            <a:off x="4502440" y="5524941"/>
            <a:ext cx="596450" cy="2516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50ECE09-906A-18A0-222D-71B401E4FB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380323">
            <a:off x="6126863" y="6075606"/>
            <a:ext cx="596450" cy="25162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50ECE09-906A-18A0-222D-71B401E4FB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380323">
            <a:off x="6126862" y="6417418"/>
            <a:ext cx="596450" cy="2516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D1ABBB9-DC03-B6F2-245F-C667C918AC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4823" y="7489348"/>
            <a:ext cx="314844" cy="3720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D1ABBB9-DC03-B6F2-245F-C667C918AC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3547" y="7853166"/>
            <a:ext cx="314844" cy="372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37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640F1D-B440-B12B-124B-2008BD2FCEA4}"/>
              </a:ext>
            </a:extLst>
          </p:cNvPr>
          <p:cNvSpPr txBox="1"/>
          <p:nvPr/>
        </p:nvSpPr>
        <p:spPr>
          <a:xfrm>
            <a:off x="3527801" y="580176"/>
            <a:ext cx="1875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T&amp;C’s</a:t>
            </a:r>
            <a:endParaRPr lang="en-IE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66CEB2-CA91-2C8D-9507-23FEB7D030A4}"/>
              </a:ext>
            </a:extLst>
          </p:cNvPr>
          <p:cNvSpPr txBox="1"/>
          <p:nvPr/>
        </p:nvSpPr>
        <p:spPr>
          <a:xfrm>
            <a:off x="588933" y="7159503"/>
            <a:ext cx="83845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Teams Category : 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 members per team – Email your selected team to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info@wilkinstowntsc.ie</a:t>
            </a:r>
            <a:r>
              <a:rPr lang="en-US" dirty="0"/>
              <a:t> before the 1</a:t>
            </a:r>
            <a:r>
              <a:rPr lang="en-US" baseline="30000" dirty="0"/>
              <a:t>st</a:t>
            </a:r>
            <a:r>
              <a:rPr lang="en-US" dirty="0"/>
              <a:t> competition or 2</a:t>
            </a:r>
            <a:r>
              <a:rPr lang="en-US" baseline="30000" dirty="0"/>
              <a:t>nd</a:t>
            </a:r>
            <a:r>
              <a:rPr lang="en-US" dirty="0"/>
              <a:t> if only taking part in 3 competitions.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competitor can only be part of one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Best 3 scores per competition.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Must be a member of a pony club branch.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The team does not need to shoot at the same time – Pick which time/day suits each individual.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Combined best 3 competition team scores for the league.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Minimum 3 competitors must shoot per competition for the team score to count.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Teams can be made up of anyone, boys/girls/mixed, from within their own pony club branch once they are within the age category on the 1</a:t>
            </a:r>
            <a:r>
              <a:rPr lang="en-IE" baseline="30000" dirty="0"/>
              <a:t>st</a:t>
            </a:r>
            <a:r>
              <a:rPr lang="en-IE" dirty="0"/>
              <a:t> January 2024.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Winning team must have valid authorisation form to register the pistol against before it can be physically awarded.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Minimum 6 teams must complete the league for the pistol to be awarded.</a:t>
            </a:r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425072-C2EB-C161-696A-0C8EEE91563F}"/>
              </a:ext>
            </a:extLst>
          </p:cNvPr>
          <p:cNvSpPr txBox="1"/>
          <p:nvPr/>
        </p:nvSpPr>
        <p:spPr>
          <a:xfrm>
            <a:off x="588934" y="1367038"/>
            <a:ext cx="83845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League (All Competitors) : 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 shot match in 15 minutes.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Enter as many times as you like.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Best score counts per competition.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Combined best 3 competition scores to qualify for the league.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Additional shooting details will be made available if required.</a:t>
            </a:r>
          </a:p>
          <a:p>
            <a:endParaRPr lang="en-I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60A36F-0BC8-CE9E-48A5-80721628F789}"/>
              </a:ext>
            </a:extLst>
          </p:cNvPr>
          <p:cNvSpPr txBox="1"/>
          <p:nvPr/>
        </p:nvSpPr>
        <p:spPr>
          <a:xfrm>
            <a:off x="588933" y="3939004"/>
            <a:ext cx="80552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IPC – Irish Pony Club U15/Over 15’s Category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Must be a member of an Irish pony club branch.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Combined best 3 competition scores for the league.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Competitors to enter age category based on age on the 1</a:t>
            </a:r>
            <a:r>
              <a:rPr lang="en-IE" baseline="30000" dirty="0"/>
              <a:t>st</a:t>
            </a:r>
            <a:r>
              <a:rPr lang="en-IE" dirty="0"/>
              <a:t> January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Minimum 3 competitions must be shot for the score to count in the league.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Minimum 30  competitors must complete the league for the pistol to be awarded.</a:t>
            </a:r>
          </a:p>
        </p:txBody>
      </p:sp>
    </p:spTree>
    <p:extLst>
      <p:ext uri="{BB962C8B-B14F-4D97-AF65-F5344CB8AC3E}">
        <p14:creationId xmlns:p14="http://schemas.microsoft.com/office/powerpoint/2010/main" val="671590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596</TotalTime>
  <Words>442</Words>
  <Application>Microsoft Office PowerPoint</Application>
  <PresentationFormat>A3 Paper (297x420 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Amasis MT Pro Black</vt:lpstr>
      <vt:lpstr>Arial</vt:lpstr>
      <vt:lpstr>Calibri</vt:lpstr>
      <vt:lpstr>Calibri Light</vt:lpstr>
      <vt:lpstr>Imprint MT Shadow</vt:lpstr>
      <vt:lpstr>Sabon Next LT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Quinlan</dc:creator>
  <cp:lastModifiedBy>WTSC TSI</cp:lastModifiedBy>
  <cp:revision>10</cp:revision>
  <dcterms:created xsi:type="dcterms:W3CDTF">2023-07-12T09:13:31Z</dcterms:created>
  <dcterms:modified xsi:type="dcterms:W3CDTF">2023-10-17T19:59:58Z</dcterms:modified>
</cp:coreProperties>
</file>